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5F16C-DB45-48E3-BC7E-0BBB87261173}" v="37" dt="2025-05-09T07:05:35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idah Binte Samad" userId="c740accb-d414-4687-b49c-b2dc63b47373" providerId="ADAL" clId="{83F5F16C-DB45-48E3-BC7E-0BBB87261173}"/>
    <pc:docChg chg="undo redo custSel modSld">
      <pc:chgData name="Rosidah Binte Samad" userId="c740accb-d414-4687-b49c-b2dc63b47373" providerId="ADAL" clId="{83F5F16C-DB45-48E3-BC7E-0BBB87261173}" dt="2025-05-09T07:05:35.358" v="56" actId="2711"/>
      <pc:docMkLst>
        <pc:docMk/>
      </pc:docMkLst>
      <pc:sldChg chg="modSp mod">
        <pc:chgData name="Rosidah Binte Samad" userId="c740accb-d414-4687-b49c-b2dc63b47373" providerId="ADAL" clId="{83F5F16C-DB45-48E3-BC7E-0BBB87261173}" dt="2025-05-09T07:05:35.358" v="56" actId="2711"/>
        <pc:sldMkLst>
          <pc:docMk/>
          <pc:sldMk cId="2797275663" sldId="257"/>
        </pc:sldMkLst>
        <pc:spChg chg="mod">
          <ac:chgData name="Rosidah Binte Samad" userId="c740accb-d414-4687-b49c-b2dc63b47373" providerId="ADAL" clId="{83F5F16C-DB45-48E3-BC7E-0BBB87261173}" dt="2025-05-09T07:05:35.358" v="56" actId="2711"/>
          <ac:spMkLst>
            <pc:docMk/>
            <pc:sldMk cId="2797275663" sldId="257"/>
            <ac:spMk id="8" creationId="{62765D93-CB63-9D18-1891-7BCFFA61B6B3}"/>
          </ac:spMkLst>
        </pc:spChg>
      </pc:sldChg>
    </pc:docChg>
  </pc:docChgLst>
  <pc:docChgLst>
    <pc:chgData name="Mohamad Alif Asyraf bin Nazarudin" userId="56a41acc-e9a4-4ca7-89f5-1fabd3a77959" providerId="ADAL" clId="{AC6D56AA-9927-4EAF-AC83-67C43B0B9AD1}"/>
    <pc:docChg chg="modSld">
      <pc:chgData name="Mohamad Alif Asyraf bin Nazarudin" userId="56a41acc-e9a4-4ca7-89f5-1fabd3a77959" providerId="ADAL" clId="{AC6D56AA-9927-4EAF-AC83-67C43B0B9AD1}" dt="2024-11-23T06:38:29.124" v="7"/>
      <pc:docMkLst>
        <pc:docMk/>
      </pc:docMkLst>
      <pc:sldChg chg="modSp">
        <pc:chgData name="Mohamad Alif Asyraf bin Nazarudin" userId="56a41acc-e9a4-4ca7-89f5-1fabd3a77959" providerId="ADAL" clId="{AC6D56AA-9927-4EAF-AC83-67C43B0B9AD1}" dt="2024-11-23T06:37:53.112" v="3" actId="1076"/>
        <pc:sldMkLst>
          <pc:docMk/>
          <pc:sldMk cId="163643271" sldId="256"/>
        </pc:sldMkLst>
      </pc:sldChg>
      <pc:sldChg chg="addSp delSp">
        <pc:chgData name="Mohamad Alif Asyraf bin Nazarudin" userId="56a41acc-e9a4-4ca7-89f5-1fabd3a77959" providerId="ADAL" clId="{AC6D56AA-9927-4EAF-AC83-67C43B0B9AD1}" dt="2024-11-23T06:38:12.266" v="5"/>
        <pc:sldMkLst>
          <pc:docMk/>
          <pc:sldMk cId="2797275663" sldId="257"/>
        </pc:sldMkLst>
      </pc:sldChg>
      <pc:sldChg chg="addSp delSp">
        <pc:chgData name="Mohamad Alif Asyraf bin Nazarudin" userId="56a41acc-e9a4-4ca7-89f5-1fabd3a77959" providerId="ADAL" clId="{AC6D56AA-9927-4EAF-AC83-67C43B0B9AD1}" dt="2024-11-23T06:38:29.124" v="7"/>
        <pc:sldMkLst>
          <pc:docMk/>
          <pc:sldMk cId="3875447115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B3E3-179D-7C8A-6C25-50CBC82FE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FB2A7-477B-A6F5-F25E-C3A1792B7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615FF-A19A-8625-C5A6-21C1E0F3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511F-A45A-65EF-B3E5-D73A52C4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2D70A-99E2-1589-FB36-511C3FA5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11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F46F-9C10-AD9F-AC71-257BB1E5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82038-1FA2-E68B-8DF5-2FBCB5F82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8E901-3C56-18BE-29D2-5E2C3F1C8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2547-BCB2-A195-0126-41A34AA70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9DA88-37FA-2E59-FC95-530F2F5C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499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D6F75-787A-88C6-D0F7-3FD9B8ABEF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22DB3-6EE0-A197-9F49-D43863F61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1D613-D599-A04E-EE2A-907FEADFE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A106B-92BB-E7D7-011F-FE25562F6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078BB-9413-BAC9-9D5E-1BC10D44E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63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26053-C3EF-4C2F-2F6D-79952FE1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C39E-A971-2C2C-0B0D-A2B637D5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119E0-DAC6-20D0-5452-24745EE4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030A4-67F2-D0DD-799C-9FC93760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ED291-4B5A-8A24-54A0-6D8E426D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29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0644-8AF9-4082-6A10-471C2738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FA1CE-0B8A-687D-0CBC-2C7E7A22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B4A3-1DB4-3866-E63E-53662C55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3D8BB-0965-B8F8-C85B-908986E3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93B11-F159-D822-46B0-943EDF67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854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9CAC-B279-EEC0-454C-86A2AEFE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8F66-B4DF-90C0-C84E-608D467B0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AC3C0-8044-D174-97EA-1694FE27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4C8C9-3D35-5AE8-EC6B-76C7F2E63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DDD87-F449-D303-8AFB-6EEC2F9C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B6096-7604-9DF4-01F9-C3B84FE97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971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9E98-34BA-598F-F523-11439BFC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983FD-2CA9-670C-735C-1BD93696B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B7FCA-DAF5-9634-AD3C-1881E50BF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3137B-4B0D-F667-38A2-7FF94C99C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805F69-4022-309B-D569-B8CEFC2C1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7E267-1B5A-43F3-35C1-631C4A13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C8217D-F14A-E162-0E75-61925BA27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C9E86-3700-6BDD-2A0F-06EE352C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051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B307-9630-D8A7-9A50-EDFCF8F2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B4A3D-D8E1-C102-87F9-C8724CD50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BD73C-31FA-487F-A0AB-1E62E85B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606A3-8B30-DB57-25BE-42D8F106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196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6F43A0-98E2-378E-2663-50AA66B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2FCCF-0D93-1DFA-83AA-C6FB607D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C4547-1A39-994F-F4CC-E587B38DC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0010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C5A2-CCEA-8E66-C53C-28D17E50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E917C-818D-0BCF-8FA4-DF01B0DD5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0A8A0-1520-14D3-125C-2E205C6E7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9F13B-1D42-2D75-8374-71F80218C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04DD4-54FF-CC99-22CA-5814DED2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2E03-82B1-3290-BB01-2AF74C5A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84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1760-E6C2-1AF0-B68F-62ACF5ED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E92F3-BD8D-2478-F1F3-89496C152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E1E0-D921-E047-F6F2-4ADF5099D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C3EFA-43B1-5127-0F13-68E3510BB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41633-4F3E-430D-4A2D-F21EDE56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C732D-0663-25F8-6119-E8D86F56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024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25EDC-29ED-2008-A874-AA9935A0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28CFE-B632-91CF-E0BB-2623BD716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225A4-1565-4542-4DD6-54214D7CE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471E-6880-455C-BB16-C76573762F87}" type="datetimeFigureOut">
              <a:rPr lang="en-MY" smtClean="0"/>
              <a:t>12/5/2025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E8B9C-F35F-1BFE-9EF2-5DD045C36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2D23-C67D-DB22-2484-02D3450C8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85558-922A-4A71-891F-A6B32467398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4545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92FC-0B36-C679-6754-C59D1B59E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1764167"/>
            <a:ext cx="9144000" cy="668137"/>
          </a:xfrm>
        </p:spPr>
        <p:txBody>
          <a:bodyPr>
            <a:noAutofit/>
          </a:bodyPr>
          <a:lstStyle/>
          <a:p>
            <a:br>
              <a:rPr lang="en-MY" sz="4400" dirty="0">
                <a:latin typeface="Berlin Sans FB Demi" panose="020E0802020502020306" pitchFamily="34" charset="0"/>
              </a:rPr>
            </a:br>
            <a:br>
              <a:rPr lang="en-MY" sz="4400" dirty="0">
                <a:latin typeface="Berlin Sans FB Demi" panose="020E0802020502020306" pitchFamily="34" charset="0"/>
              </a:rPr>
            </a:br>
            <a:r>
              <a:rPr lang="en-MY" sz="4400" dirty="0">
                <a:latin typeface="Berlin Sans FB Demi" panose="020E0802020502020306" pitchFamily="34" charset="0"/>
              </a:rPr>
              <a:t>Nama Kumpulan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5AB43-AD14-9A40-D870-FEA52A39F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4" y="193838"/>
            <a:ext cx="1861295" cy="12963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B24C5E-FF4F-72EF-1294-0C9D7CFE88E7}"/>
              </a:ext>
            </a:extLst>
          </p:cNvPr>
          <p:cNvGrpSpPr/>
          <p:nvPr/>
        </p:nvGrpSpPr>
        <p:grpSpPr>
          <a:xfrm>
            <a:off x="9548151" y="135601"/>
            <a:ext cx="2508659" cy="708451"/>
            <a:chOff x="6991490" y="5861499"/>
            <a:chExt cx="2508659" cy="708451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106A7533-3934-B5CE-0A1C-30D2C1C2A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958" y="5861499"/>
              <a:ext cx="1249191" cy="70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7E7D2D-7CA2-A14B-F1CE-C50EBF6C0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0" y="5934230"/>
              <a:ext cx="1259468" cy="539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816D9C64-922F-D9C5-A2AB-90EC71491AFF}"/>
              </a:ext>
            </a:extLst>
          </p:cNvPr>
          <p:cNvSpPr txBox="1">
            <a:spLocks/>
          </p:cNvSpPr>
          <p:nvPr/>
        </p:nvSpPr>
        <p:spPr>
          <a:xfrm>
            <a:off x="1524000" y="3086574"/>
            <a:ext cx="9144000" cy="26782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MY" sz="2800" dirty="0">
                <a:latin typeface="Berlin Sans FB" panose="020E0602020502020306" pitchFamily="34" charset="0"/>
              </a:rPr>
              <a:t>Nama </a:t>
            </a:r>
            <a:r>
              <a:rPr lang="en-MY" sz="2800" dirty="0" err="1">
                <a:latin typeface="Berlin Sans FB" panose="020E0602020502020306" pitchFamily="34" charset="0"/>
              </a:rPr>
              <a:t>ahli</a:t>
            </a:r>
            <a:r>
              <a:rPr lang="en-MY" sz="2800" dirty="0">
                <a:latin typeface="Berlin Sans FB" panose="020E0602020502020306" pitchFamily="34" charset="0"/>
              </a:rPr>
              <a:t> </a:t>
            </a:r>
            <a:r>
              <a:rPr lang="en-MY" sz="2800" dirty="0" err="1">
                <a:latin typeface="Berlin Sans FB" panose="020E0602020502020306" pitchFamily="34" charset="0"/>
              </a:rPr>
              <a:t>kumpulan</a:t>
            </a:r>
            <a:r>
              <a:rPr lang="en-MY" sz="2800" dirty="0">
                <a:latin typeface="Berlin Sans FB" panose="020E0602020502020306" pitchFamily="34" charset="0"/>
              </a:rPr>
              <a:t>:</a:t>
            </a:r>
          </a:p>
          <a:p>
            <a:pPr algn="l"/>
            <a:r>
              <a:rPr lang="en-MY" sz="2800" dirty="0">
                <a:latin typeface="Berlin Sans FB" panose="020E0602020502020306" pitchFamily="34" charset="0"/>
              </a:rPr>
              <a:t>1.</a:t>
            </a:r>
          </a:p>
          <a:p>
            <a:pPr algn="l"/>
            <a:r>
              <a:rPr lang="en-MY" sz="2800" dirty="0">
                <a:latin typeface="Berlin Sans FB" panose="020E0602020502020306" pitchFamily="34" charset="0"/>
              </a:rPr>
              <a:t>2.</a:t>
            </a:r>
          </a:p>
          <a:p>
            <a:pPr algn="l"/>
            <a:r>
              <a:rPr lang="en-MY" sz="2800" dirty="0">
                <a:latin typeface="Berlin Sans FB" panose="020E0602020502020306" pitchFamily="34" charset="0"/>
              </a:rPr>
              <a:t>3.</a:t>
            </a:r>
          </a:p>
          <a:p>
            <a:pPr algn="l"/>
            <a:r>
              <a:rPr lang="en-MY" sz="2800" dirty="0">
                <a:latin typeface="Berlin Sans FB" panose="020E0602020502020306" pitchFamily="34" charset="0"/>
              </a:rPr>
              <a:t>4.</a:t>
            </a:r>
          </a:p>
          <a:p>
            <a:pPr algn="l"/>
            <a:endParaRPr lang="en-MY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BB04-D673-25C7-A25B-C6810047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106" y="3159176"/>
            <a:ext cx="8839787" cy="53964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Berlin Sans FB Demi" panose="020E0802020502020306" pitchFamily="34" charset="0"/>
              </a:rPr>
              <a:t>Nama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7F566-A3B6-8404-5A01-5788DF38B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4" y="193838"/>
            <a:ext cx="1861295" cy="12963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FD6B3F3-CEEF-E998-EDBA-44EF038222FB}"/>
              </a:ext>
            </a:extLst>
          </p:cNvPr>
          <p:cNvGrpSpPr/>
          <p:nvPr/>
        </p:nvGrpSpPr>
        <p:grpSpPr>
          <a:xfrm>
            <a:off x="9548151" y="135601"/>
            <a:ext cx="2508659" cy="708451"/>
            <a:chOff x="6991490" y="5861499"/>
            <a:chExt cx="2508659" cy="708451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69840C8A-65BB-43B6-CDB8-B7459AC26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958" y="5861499"/>
              <a:ext cx="1249191" cy="70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54D7161-979C-A975-0E1A-1A27E0CAD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0" y="5934230"/>
              <a:ext cx="1259468" cy="539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834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B5B6C-C32B-64A8-919C-074305D0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4" y="193838"/>
            <a:ext cx="1861295" cy="12963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21C3BD-CB4E-66B2-5B9C-67C31DD8B15E}"/>
              </a:ext>
            </a:extLst>
          </p:cNvPr>
          <p:cNvGrpSpPr/>
          <p:nvPr/>
        </p:nvGrpSpPr>
        <p:grpSpPr>
          <a:xfrm>
            <a:off x="1386840" y="1900367"/>
            <a:ext cx="9144000" cy="2026014"/>
            <a:chOff x="1386840" y="2285375"/>
            <a:chExt cx="9144000" cy="2026014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BD067A7B-6D9C-E939-1529-3DF1BF34A3FB}"/>
                </a:ext>
              </a:extLst>
            </p:cNvPr>
            <p:cNvSpPr txBox="1">
              <a:spLocks/>
            </p:cNvSpPr>
            <p:nvPr/>
          </p:nvSpPr>
          <p:spPr>
            <a:xfrm>
              <a:off x="1386840" y="2285375"/>
              <a:ext cx="9144000" cy="5675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MY" sz="2800" dirty="0" err="1">
                  <a:latin typeface="Berlin Sans FB Demi" panose="020E0802020502020306" pitchFamily="34" charset="0"/>
                </a:rPr>
                <a:t>Ringkasan</a:t>
              </a:r>
              <a:r>
                <a:rPr lang="en-MY" sz="2800" dirty="0">
                  <a:latin typeface="Berlin Sans FB Demi" panose="020E0802020502020306" pitchFamily="34" charset="0"/>
                </a:rPr>
                <a:t> Model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A9A822A9-93AC-EF59-DD1B-C578BFDF5038}"/>
                </a:ext>
              </a:extLst>
            </p:cNvPr>
            <p:cNvSpPr txBox="1">
              <a:spLocks/>
            </p:cNvSpPr>
            <p:nvPr/>
          </p:nvSpPr>
          <p:spPr>
            <a:xfrm>
              <a:off x="1386840" y="2948685"/>
              <a:ext cx="9144000" cy="13627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MY" sz="28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A0547F-0BCE-F1F6-7BC5-F4AE56693606}"/>
              </a:ext>
            </a:extLst>
          </p:cNvPr>
          <p:cNvGrpSpPr/>
          <p:nvPr/>
        </p:nvGrpSpPr>
        <p:grpSpPr>
          <a:xfrm>
            <a:off x="1386840" y="4253140"/>
            <a:ext cx="9144000" cy="2026014"/>
            <a:chOff x="1386840" y="2285375"/>
            <a:chExt cx="9144000" cy="2026014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C612242D-883F-1C4F-6DBB-44457E9F81C8}"/>
                </a:ext>
              </a:extLst>
            </p:cNvPr>
            <p:cNvSpPr txBox="1">
              <a:spLocks/>
            </p:cNvSpPr>
            <p:nvPr/>
          </p:nvSpPr>
          <p:spPr>
            <a:xfrm>
              <a:off x="1386840" y="2285375"/>
              <a:ext cx="9144000" cy="5675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MY" sz="2800" dirty="0" err="1">
                  <a:latin typeface="Berlin Sans FB Demi" panose="020E0802020502020306" pitchFamily="34" charset="0"/>
                </a:rPr>
                <a:t>Fungsi</a:t>
              </a:r>
              <a:r>
                <a:rPr lang="en-MY" sz="2800" dirty="0">
                  <a:latin typeface="Berlin Sans FB Demi" panose="020E0802020502020306" pitchFamily="34" charset="0"/>
                </a:rPr>
                <a:t> Model</a:t>
              </a:r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C52BD588-8E4B-2872-7F47-94DB703FDB63}"/>
                </a:ext>
              </a:extLst>
            </p:cNvPr>
            <p:cNvSpPr txBox="1">
              <a:spLocks/>
            </p:cNvSpPr>
            <p:nvPr/>
          </p:nvSpPr>
          <p:spPr>
            <a:xfrm>
              <a:off x="1386840" y="2948685"/>
              <a:ext cx="9144000" cy="136270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en-MY" sz="2800" dirty="0">
                <a:latin typeface="Aptos" panose="020B00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E60A56-1A5E-7F56-4F65-A35E205A7C8E}"/>
              </a:ext>
            </a:extLst>
          </p:cNvPr>
          <p:cNvGrpSpPr/>
          <p:nvPr/>
        </p:nvGrpSpPr>
        <p:grpSpPr>
          <a:xfrm>
            <a:off x="9548151" y="135601"/>
            <a:ext cx="2508659" cy="708451"/>
            <a:chOff x="6991490" y="5861499"/>
            <a:chExt cx="2508659" cy="708451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84474732-BF13-0363-7B63-E0D11D1C1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958" y="5861499"/>
              <a:ext cx="1249191" cy="70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8EB64D7-D68D-AD94-6A39-126B0B4E4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0" y="5934230"/>
              <a:ext cx="1259468" cy="539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544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9B5B6C-C32B-64A8-919C-074305D0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64" y="193838"/>
            <a:ext cx="1861295" cy="1296385"/>
          </a:xfrm>
          <a:prstGeom prst="rect">
            <a:avLst/>
          </a:prstGeom>
        </p:spPr>
      </p:pic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E1FF395-643A-6CE8-EAB4-9060F1151299}"/>
              </a:ext>
            </a:extLst>
          </p:cNvPr>
          <p:cNvGrpSpPr/>
          <p:nvPr/>
        </p:nvGrpSpPr>
        <p:grpSpPr>
          <a:xfrm>
            <a:off x="833270" y="1445705"/>
            <a:ext cx="10449066" cy="4505622"/>
            <a:chOff x="833270" y="1445705"/>
            <a:chExt cx="10449066" cy="4505622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C5302CF-1726-6171-85B9-3820D15E0730}"/>
                </a:ext>
              </a:extLst>
            </p:cNvPr>
            <p:cNvGrpSpPr/>
            <p:nvPr/>
          </p:nvGrpSpPr>
          <p:grpSpPr>
            <a:xfrm>
              <a:off x="833270" y="1445705"/>
              <a:ext cx="1800000" cy="3050794"/>
              <a:chOff x="833270" y="1445705"/>
              <a:chExt cx="1800000" cy="3050794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07E7F5CD-E0B8-B7CA-268E-E636005DFD7C}"/>
                  </a:ext>
                </a:extLst>
              </p:cNvPr>
              <p:cNvSpPr/>
              <p:nvPr/>
            </p:nvSpPr>
            <p:spPr>
              <a:xfrm>
                <a:off x="833270" y="1445705"/>
                <a:ext cx="1800000" cy="3050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963FB74-312F-9EF1-BEE6-F2AD75EF05A7}"/>
                  </a:ext>
                </a:extLst>
              </p:cNvPr>
              <p:cNvSpPr txBox="1"/>
              <p:nvPr/>
            </p:nvSpPr>
            <p:spPr>
              <a:xfrm>
                <a:off x="1056965" y="1464138"/>
                <a:ext cx="135260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00" b="1" err="1">
                    <a:latin typeface="Century Gothic" panose="020B0502020202020204" pitchFamily="34" charset="0"/>
                  </a:rPr>
                  <a:t>Rakan</a:t>
                </a:r>
                <a:r>
                  <a:rPr lang="en-MY" sz="1000" b="1">
                    <a:latin typeface="Century Gothic" panose="020B0502020202020204" pitchFamily="34" charset="0"/>
                  </a:rPr>
                  <a:t> Kongsi</a:t>
                </a: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8C2A46B-F7A1-A662-43DA-B9A1EA096595}"/>
                  </a:ext>
                </a:extLst>
              </p:cNvPr>
              <p:cNvSpPr txBox="1"/>
              <p:nvPr/>
            </p:nvSpPr>
            <p:spPr>
              <a:xfrm>
                <a:off x="945115" y="1809585"/>
                <a:ext cx="15763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Siapakah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rakan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kongsi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</a:t>
                </a: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9890EAD4-598F-FA05-FB16-F49C272D2484}"/>
                </a:ext>
              </a:extLst>
            </p:cNvPr>
            <p:cNvGrpSpPr/>
            <p:nvPr/>
          </p:nvGrpSpPr>
          <p:grpSpPr>
            <a:xfrm>
              <a:off x="2638624" y="1445705"/>
              <a:ext cx="2520000" cy="1644637"/>
              <a:chOff x="1571125" y="1695164"/>
              <a:chExt cx="1659467" cy="3900175"/>
            </a:xfrm>
          </p:grpSpPr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37A7D64-9543-1FD9-0D2A-3B21C0BBDC77}"/>
                  </a:ext>
                </a:extLst>
              </p:cNvPr>
              <p:cNvSpPr/>
              <p:nvPr/>
            </p:nvSpPr>
            <p:spPr>
              <a:xfrm>
                <a:off x="1571125" y="1695164"/>
                <a:ext cx="1659467" cy="3900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D7EB349C-A3A9-CE69-07F0-56A1CF00F373}"/>
                  </a:ext>
                </a:extLst>
              </p:cNvPr>
              <p:cNvSpPr txBox="1"/>
              <p:nvPr/>
            </p:nvSpPr>
            <p:spPr>
              <a:xfrm>
                <a:off x="1777355" y="1759084"/>
                <a:ext cx="1247005" cy="60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 err="1">
                    <a:latin typeface="Century Gothic" panose="020B0502020202020204" pitchFamily="34" charset="0"/>
                  </a:rPr>
                  <a:t>Aktiviti</a:t>
                </a:r>
                <a:r>
                  <a:rPr lang="en-MY" sz="1050" b="1">
                    <a:latin typeface="Century Gothic" panose="020B0502020202020204" pitchFamily="34" charset="0"/>
                  </a:rPr>
                  <a:t> Utama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7D5F6238-4822-47DD-5443-D2FA3DBC70AA}"/>
                  </a:ext>
                </a:extLst>
              </p:cNvPr>
              <p:cNvSpPr txBox="1"/>
              <p:nvPr/>
            </p:nvSpPr>
            <p:spPr>
              <a:xfrm>
                <a:off x="1674238" y="2305568"/>
                <a:ext cx="1453237" cy="1751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aktiviti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lakukan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setiap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hari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untuk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menyampaikan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cadangan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nilai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</a:t>
                </a: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840D7EEB-3FBD-426C-5AF9-E1CB3714B71A}"/>
                </a:ext>
              </a:extLst>
            </p:cNvPr>
            <p:cNvGrpSpPr/>
            <p:nvPr/>
          </p:nvGrpSpPr>
          <p:grpSpPr>
            <a:xfrm>
              <a:off x="2633270" y="3039429"/>
              <a:ext cx="2525354" cy="1457070"/>
              <a:chOff x="2633270" y="3039429"/>
              <a:chExt cx="2525354" cy="1457070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905B0A85-2299-082D-C969-545F9CE03EDF}"/>
                  </a:ext>
                </a:extLst>
              </p:cNvPr>
              <p:cNvSpPr/>
              <p:nvPr/>
            </p:nvSpPr>
            <p:spPr>
              <a:xfrm>
                <a:off x="2638624" y="3090342"/>
                <a:ext cx="2520000" cy="14061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F9755F1-860A-ACB3-FA36-16FD155AC730}"/>
                  </a:ext>
                </a:extLst>
              </p:cNvPr>
              <p:cNvSpPr txBox="1"/>
              <p:nvPr/>
            </p:nvSpPr>
            <p:spPr>
              <a:xfrm>
                <a:off x="2951797" y="3039429"/>
                <a:ext cx="189365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>
                    <a:latin typeface="Century Gothic" panose="020B0502020202020204" pitchFamily="34" charset="0"/>
                  </a:rPr>
                  <a:t> </a:t>
                </a:r>
                <a:r>
                  <a:rPr lang="en-MY" sz="1050" b="1" err="1">
                    <a:latin typeface="Century Gothic" panose="020B0502020202020204" pitchFamily="34" charset="0"/>
                  </a:rPr>
                  <a:t>Sumber</a:t>
                </a:r>
                <a:r>
                  <a:rPr lang="en-MY" sz="1050" b="1">
                    <a:latin typeface="Century Gothic" panose="020B0502020202020204" pitchFamily="34" charset="0"/>
                  </a:rPr>
                  <a:t> Utama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F1151860-F156-B71D-0DA3-EF71D3B7B9B6}"/>
                  </a:ext>
                </a:extLst>
              </p:cNvPr>
              <p:cNvSpPr txBox="1"/>
              <p:nvPr/>
            </p:nvSpPr>
            <p:spPr>
              <a:xfrm>
                <a:off x="2633270" y="3243612"/>
                <a:ext cx="25200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sumber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perlukan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untuk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menyampaikan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cadangan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nilai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0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?​</a:t>
                </a: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005D8E59-419F-5B89-6382-3C058447D7C6}"/>
                </a:ext>
              </a:extLst>
            </p:cNvPr>
            <p:cNvGrpSpPr/>
            <p:nvPr/>
          </p:nvGrpSpPr>
          <p:grpSpPr>
            <a:xfrm>
              <a:off x="5161669" y="1445705"/>
              <a:ext cx="1800000" cy="3050794"/>
              <a:chOff x="5161669" y="1445705"/>
              <a:chExt cx="1800000" cy="3050794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00D49442-2D6C-EB8A-37D2-5467440678BA}"/>
                  </a:ext>
                </a:extLst>
              </p:cNvPr>
              <p:cNvSpPr/>
              <p:nvPr/>
            </p:nvSpPr>
            <p:spPr>
              <a:xfrm>
                <a:off x="5161669" y="1445705"/>
                <a:ext cx="1800000" cy="3050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C0530EF1-9922-ECDA-3EEB-5CFDDA45506D}"/>
                  </a:ext>
                </a:extLst>
              </p:cNvPr>
              <p:cNvSpPr txBox="1"/>
              <p:nvPr/>
            </p:nvSpPr>
            <p:spPr>
              <a:xfrm>
                <a:off x="5385364" y="1464138"/>
                <a:ext cx="1352608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>
                    <a:latin typeface="Century Gothic" panose="020B0502020202020204" pitchFamily="34" charset="0"/>
                  </a:rPr>
                  <a:t>Cadangan Nilai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880267B-1F58-66AC-8F01-E11D4BF60B35}"/>
                  </a:ext>
                </a:extLst>
              </p:cNvPr>
              <p:cNvSpPr txBox="1"/>
              <p:nvPr/>
            </p:nvSpPr>
            <p:spPr>
              <a:xfrm>
                <a:off x="5273514" y="1809585"/>
                <a:ext cx="1687818" cy="154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nilai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sampaikan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kepada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pelanggan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keperluan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pelanggan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penuhi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melalui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cadangan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nilai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 ​</a:t>
                </a:r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FF380AB-2C08-CED8-E3F2-49923B08A504}"/>
                </a:ext>
              </a:extLst>
            </p:cNvPr>
            <p:cNvGrpSpPr/>
            <p:nvPr/>
          </p:nvGrpSpPr>
          <p:grpSpPr>
            <a:xfrm>
              <a:off x="6961838" y="1446673"/>
              <a:ext cx="2520000" cy="1644637"/>
              <a:chOff x="1571125" y="1695164"/>
              <a:chExt cx="1659467" cy="3900175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7A627DC-6026-A038-DBF1-D87BAB59CF9E}"/>
                  </a:ext>
                </a:extLst>
              </p:cNvPr>
              <p:cNvSpPr/>
              <p:nvPr/>
            </p:nvSpPr>
            <p:spPr>
              <a:xfrm>
                <a:off x="1571125" y="1695164"/>
                <a:ext cx="1659467" cy="3900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A5B9AA9-F1CC-7E7C-6AEC-3046DE6F8429}"/>
                  </a:ext>
                </a:extLst>
              </p:cNvPr>
              <p:cNvSpPr txBox="1"/>
              <p:nvPr/>
            </p:nvSpPr>
            <p:spPr>
              <a:xfrm>
                <a:off x="1777355" y="1759084"/>
                <a:ext cx="1247005" cy="602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 err="1">
                    <a:latin typeface="Century Gothic" panose="020B0502020202020204" pitchFamily="34" charset="0"/>
                  </a:rPr>
                  <a:t>Hubungan</a:t>
                </a:r>
                <a:r>
                  <a:rPr lang="en-MY" sz="1050" b="1">
                    <a:latin typeface="Century Gothic" panose="020B0502020202020204" pitchFamily="34" charset="0"/>
                  </a:rPr>
                  <a:t> </a:t>
                </a:r>
                <a:r>
                  <a:rPr lang="en-MY" sz="1050" b="1" err="1">
                    <a:latin typeface="Century Gothic" panose="020B0502020202020204" pitchFamily="34" charset="0"/>
                  </a:rPr>
                  <a:t>Pelanggan</a:t>
                </a:r>
                <a:endParaRPr lang="en-MY" sz="105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5835FF2-0C67-E675-C7EC-C05A2A7976ED}"/>
                  </a:ext>
                </a:extLst>
              </p:cNvPr>
              <p:cNvSpPr txBox="1"/>
              <p:nvPr/>
            </p:nvSpPr>
            <p:spPr>
              <a:xfrm>
                <a:off x="1674238" y="2305568"/>
                <a:ext cx="1453237" cy="2134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jenis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hubungan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dijangkakan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oleh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setiap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segmen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pelanggan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untuk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bina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dan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kekalkan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?​</a:t>
                </a: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2CA11D31-2D0E-5197-C615-7036A0E3EF1A}"/>
                </a:ext>
              </a:extLst>
            </p:cNvPr>
            <p:cNvGrpSpPr/>
            <p:nvPr/>
          </p:nvGrpSpPr>
          <p:grpSpPr>
            <a:xfrm>
              <a:off x="6961834" y="3089701"/>
              <a:ext cx="2520000" cy="1408032"/>
              <a:chOff x="6961834" y="3089701"/>
              <a:chExt cx="2520000" cy="1408032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DA3F5BF-A8CB-2E1C-B599-3167AA63D981}"/>
                  </a:ext>
                </a:extLst>
              </p:cNvPr>
              <p:cNvSpPr/>
              <p:nvPr/>
            </p:nvSpPr>
            <p:spPr>
              <a:xfrm>
                <a:off x="6961834" y="3089701"/>
                <a:ext cx="2520000" cy="140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5329E61-8E5D-27F0-07B0-ECD60EEBEEDF}"/>
                  </a:ext>
                </a:extLst>
              </p:cNvPr>
              <p:cNvSpPr txBox="1"/>
              <p:nvPr/>
            </p:nvSpPr>
            <p:spPr>
              <a:xfrm>
                <a:off x="7275007" y="3116654"/>
                <a:ext cx="189365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 err="1">
                    <a:latin typeface="Century Gothic" panose="020B0502020202020204" pitchFamily="34" charset="0"/>
                  </a:rPr>
                  <a:t>Saluran</a:t>
                </a:r>
                <a:endParaRPr lang="en-MY" sz="105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42CE5C2-1037-6FD9-8F1E-6CB2FBCE181A}"/>
                  </a:ext>
                </a:extLst>
              </p:cNvPr>
              <p:cNvSpPr txBox="1"/>
              <p:nvPr/>
            </p:nvSpPr>
            <p:spPr>
              <a:xfrm>
                <a:off x="7118417" y="3347097"/>
                <a:ext cx="236341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Bagaimanakah</a:t>
                </a:r>
                <a:r>
                  <a:rPr lang="es-ES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s-ES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segmen</a:t>
                </a:r>
                <a:r>
                  <a:rPr lang="es-ES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s-ES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pelanggan</a:t>
                </a:r>
                <a:r>
                  <a:rPr lang="es-ES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anda </a:t>
                </a:r>
                <a:r>
                  <a:rPr lang="es-ES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ingin</a:t>
                </a:r>
                <a:r>
                  <a:rPr lang="es-ES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s-ES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dihubungi</a:t>
                </a:r>
                <a:r>
                  <a:rPr lang="es-ES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?​</a:t>
                </a: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DDBB885-452F-1253-170A-1CB1AE9FE946}"/>
                </a:ext>
              </a:extLst>
            </p:cNvPr>
            <p:cNvGrpSpPr/>
            <p:nvPr/>
          </p:nvGrpSpPr>
          <p:grpSpPr>
            <a:xfrm>
              <a:off x="9482336" y="1446939"/>
              <a:ext cx="1800000" cy="3050794"/>
              <a:chOff x="9482336" y="1446939"/>
              <a:chExt cx="1800000" cy="3050794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EF199D47-B408-B2A2-A2BB-14A49AC5A0F6}"/>
                  </a:ext>
                </a:extLst>
              </p:cNvPr>
              <p:cNvSpPr/>
              <p:nvPr/>
            </p:nvSpPr>
            <p:spPr>
              <a:xfrm>
                <a:off x="9482336" y="1446939"/>
                <a:ext cx="1800000" cy="30507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4CF07EDB-3A1C-2F0E-B2DE-22034B1251C3}"/>
                  </a:ext>
                </a:extLst>
              </p:cNvPr>
              <p:cNvSpPr txBox="1"/>
              <p:nvPr/>
            </p:nvSpPr>
            <p:spPr>
              <a:xfrm>
                <a:off x="9706031" y="1465372"/>
                <a:ext cx="1352608" cy="407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50" b="1" err="1">
                    <a:latin typeface="Century Gothic" panose="020B0502020202020204" pitchFamily="34" charset="0"/>
                  </a:rPr>
                  <a:t>Segmen</a:t>
                </a:r>
                <a:r>
                  <a:rPr lang="en-MY" sz="1000" b="1">
                    <a:latin typeface="Century Gothic" panose="020B0502020202020204" pitchFamily="34" charset="0"/>
                  </a:rPr>
                  <a:t> </a:t>
                </a:r>
                <a:r>
                  <a:rPr lang="en-MY" sz="1000" b="1" err="1">
                    <a:latin typeface="Century Gothic" panose="020B0502020202020204" pitchFamily="34" charset="0"/>
                  </a:rPr>
                  <a:t>Pelanggan</a:t>
                </a:r>
                <a:endParaRPr lang="en-MY" sz="10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BBBA84A5-1C81-D3DC-8A64-2C5F1166D8A8}"/>
                  </a:ext>
                </a:extLst>
              </p:cNvPr>
              <p:cNvSpPr txBox="1"/>
              <p:nvPr/>
            </p:nvSpPr>
            <p:spPr>
              <a:xfrm>
                <a:off x="9594181" y="1810819"/>
                <a:ext cx="157630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Siapakah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pelanggan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?​</a:t>
                </a: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7854CFC4-6D6E-9B62-EB46-DFE15057CAF4}"/>
                </a:ext>
              </a:extLst>
            </p:cNvPr>
            <p:cNvGrpSpPr/>
            <p:nvPr/>
          </p:nvGrpSpPr>
          <p:grpSpPr>
            <a:xfrm>
              <a:off x="836698" y="4502147"/>
              <a:ext cx="5259302" cy="1449180"/>
              <a:chOff x="842322" y="4734337"/>
              <a:chExt cx="5253677" cy="144918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53689FD5-F193-765B-1658-46CCD86F64FF}"/>
                  </a:ext>
                </a:extLst>
              </p:cNvPr>
              <p:cNvSpPr/>
              <p:nvPr/>
            </p:nvSpPr>
            <p:spPr>
              <a:xfrm>
                <a:off x="842322" y="4734337"/>
                <a:ext cx="5253677" cy="1449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309D30F-FE8B-1AA6-CE71-F7074B713CB8}"/>
                  </a:ext>
                </a:extLst>
              </p:cNvPr>
              <p:cNvSpPr txBox="1"/>
              <p:nvPr/>
            </p:nvSpPr>
            <p:spPr>
              <a:xfrm>
                <a:off x="1495222" y="4760232"/>
                <a:ext cx="394787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00" b="1" err="1">
                    <a:latin typeface="Century Gothic" panose="020B0502020202020204" pitchFamily="34" charset="0"/>
                  </a:rPr>
                  <a:t>Struktur</a:t>
                </a:r>
                <a:r>
                  <a:rPr lang="en-MY" sz="1000" b="1">
                    <a:latin typeface="Century Gothic" panose="020B0502020202020204" pitchFamily="34" charset="0"/>
                  </a:rPr>
                  <a:t> Kos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6E7AFF43-036D-D62F-A656-EAEB0DCA575D}"/>
                  </a:ext>
                </a:extLst>
              </p:cNvPr>
              <p:cNvSpPr txBox="1"/>
              <p:nvPr/>
            </p:nvSpPr>
            <p:spPr>
              <a:xfrm>
                <a:off x="954168" y="5023495"/>
                <a:ext cx="507544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Apakah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kos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penting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yang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perlu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tanggung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untuk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menyampaikan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cadangan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nilai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 </a:t>
                </a:r>
                <a:r>
                  <a:rPr lang="en-MY" sz="1050" err="1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anda</a:t>
                </a:r>
                <a:r>
                  <a:rPr lang="en-MY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?​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2D7D4B13-99FB-85F7-3356-941F3ED4CFE2}"/>
                </a:ext>
              </a:extLst>
            </p:cNvPr>
            <p:cNvGrpSpPr/>
            <p:nvPr/>
          </p:nvGrpSpPr>
          <p:grpSpPr>
            <a:xfrm>
              <a:off x="6095994" y="4502074"/>
              <a:ext cx="5186342" cy="1449180"/>
              <a:chOff x="842322" y="4734337"/>
              <a:chExt cx="5253677" cy="1449180"/>
            </a:xfrm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2DE6F8BA-39D4-8EE9-9FA5-9A871BEE8A0B}"/>
                  </a:ext>
                </a:extLst>
              </p:cNvPr>
              <p:cNvSpPr/>
              <p:nvPr/>
            </p:nvSpPr>
            <p:spPr>
              <a:xfrm>
                <a:off x="842322" y="4734337"/>
                <a:ext cx="5253677" cy="14491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16D48160-97F0-01B2-D820-10868632CF0C}"/>
                  </a:ext>
                </a:extLst>
              </p:cNvPr>
              <p:cNvSpPr txBox="1"/>
              <p:nvPr/>
            </p:nvSpPr>
            <p:spPr>
              <a:xfrm>
                <a:off x="1495222" y="4760232"/>
                <a:ext cx="394787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MY" sz="1000" b="1" err="1">
                    <a:latin typeface="Century Gothic" panose="020B0502020202020204" pitchFamily="34" charset="0"/>
                  </a:rPr>
                  <a:t>Aliran</a:t>
                </a:r>
                <a:r>
                  <a:rPr lang="en-MY" sz="1000" b="1">
                    <a:latin typeface="Century Gothic" panose="020B0502020202020204" pitchFamily="34" charset="0"/>
                  </a:rPr>
                  <a:t> </a:t>
                </a:r>
                <a:r>
                  <a:rPr lang="en-MY" sz="1000" b="1" err="1">
                    <a:latin typeface="Century Gothic" panose="020B0502020202020204" pitchFamily="34" charset="0"/>
                  </a:rPr>
                  <a:t>Pendapatan</a:t>
                </a:r>
                <a:endParaRPr lang="en-MY" sz="1000" b="1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966F5697-070A-6005-7507-5C9D2052FDDE}"/>
                  </a:ext>
                </a:extLst>
              </p:cNvPr>
              <p:cNvSpPr txBox="1"/>
              <p:nvPr/>
            </p:nvSpPr>
            <p:spPr>
              <a:xfrm>
                <a:off x="954167" y="5023495"/>
                <a:ext cx="507544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sv-SE" sz="105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cs typeface="Manjari Bold"/>
                    <a:sym typeface="Manjari Bold"/>
                  </a:rPr>
                  <a:t>Bagaimanakah pelanggan membayar untuk nilai yang anda berikan kepada mereka?​</a:t>
                </a:r>
                <a:endParaRPr lang="en-MY" sz="105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cs typeface="Manjari Bold"/>
                  <a:sym typeface="Manjari Bold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D0F47F3-C8DC-1EC7-D69F-6E9AC355A947}"/>
              </a:ext>
            </a:extLst>
          </p:cNvPr>
          <p:cNvGrpSpPr/>
          <p:nvPr/>
        </p:nvGrpSpPr>
        <p:grpSpPr>
          <a:xfrm>
            <a:off x="9548151" y="135601"/>
            <a:ext cx="2508659" cy="708451"/>
            <a:chOff x="6991490" y="5861499"/>
            <a:chExt cx="2508659" cy="708451"/>
          </a:xfrm>
        </p:grpSpPr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A80B3183-0781-B19A-07E2-0CB17B2BEE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958" y="5861499"/>
              <a:ext cx="1249191" cy="708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664B01-C68F-71FA-60FE-F07A1F55A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490" y="5934230"/>
              <a:ext cx="1259468" cy="539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68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Berlin Sans FB</vt:lpstr>
      <vt:lpstr>Berlin Sans FB Demi</vt:lpstr>
      <vt:lpstr>Calibri</vt:lpstr>
      <vt:lpstr>Calibri Light</vt:lpstr>
      <vt:lpstr>Century Gothic</vt:lpstr>
      <vt:lpstr>Office Theme</vt:lpstr>
      <vt:lpstr>  Nama Kumpulan</vt:lpstr>
      <vt:lpstr>Nama Model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SKBH Brillara  SK Bukit Hampar</dc:title>
  <dc:creator>Mohamad Alif Asyraf bin Nazarudin</dc:creator>
  <cp:lastModifiedBy>Mohamad Alif Asyraf bin Nazarudin</cp:lastModifiedBy>
  <cp:revision>2</cp:revision>
  <dcterms:created xsi:type="dcterms:W3CDTF">2024-11-20T06:40:44Z</dcterms:created>
  <dcterms:modified xsi:type="dcterms:W3CDTF">2025-05-12T01:30:08Z</dcterms:modified>
</cp:coreProperties>
</file>